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02CA"/>
    <a:srgbClr val="3005CF"/>
    <a:srgbClr val="186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053FB-21D2-433C-A973-2288EB5618F2}" type="datetimeFigureOut">
              <a:rPr lang="zh-CN" altLang="en-US" smtClean="0"/>
              <a:t>2025/4/14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65A7F-6377-40F6-ABAC-ED1E91FB14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717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A6755ED-94D0-4619-840B-6F098712AE7F}"/>
              </a:ext>
            </a:extLst>
          </p:cNvPr>
          <p:cNvSpPr txBox="1">
            <a:spLocks/>
          </p:cNvSpPr>
          <p:nvPr userDrawn="1"/>
        </p:nvSpPr>
        <p:spPr>
          <a:xfrm>
            <a:off x="0" y="643752"/>
            <a:ext cx="12192000" cy="1889897"/>
          </a:xfrm>
          <a:prstGeom prst="rect">
            <a:avLst/>
          </a:prstGeom>
          <a:solidFill>
            <a:srgbClr val="2802CA"/>
          </a:solidFill>
          <a:ln w="57150">
            <a:noFill/>
          </a:ln>
        </p:spPr>
        <p:txBody>
          <a:bodyPr vert="horz" lIns="91440" tIns="216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spcAft>
                <a:spcPts val="1200"/>
              </a:spcAft>
            </a:pP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图片 4">
            <a:extLst>
              <a:ext uri="{FF2B5EF4-FFF2-40B4-BE49-F238E27FC236}">
                <a16:creationId xmlns:a16="http://schemas.microsoft.com/office/drawing/2014/main" id="{B437467A-BE66-FDD6-3093-ECFBB05D1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79" y="6357256"/>
            <a:ext cx="1141848" cy="453692"/>
          </a:xfrm>
          <a:prstGeom prst="rect">
            <a:avLst/>
          </a:prstGeom>
        </p:spPr>
      </p:pic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33CE2943-EEB4-53E2-76F8-6CD8BFE5AB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8" y="6316799"/>
            <a:ext cx="853937" cy="5197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B7CFB1-B0D4-104B-DC75-8CC44F6D865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35264" y="643754"/>
            <a:ext cx="3117143" cy="18899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67A0C4-F48B-B02D-10CB-895ECB02D49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30476" y="6256800"/>
            <a:ext cx="785805" cy="5893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8A3B32-E8B8-8813-FDFD-42BE592D75E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558714" y="6256800"/>
            <a:ext cx="790248" cy="588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9248A77-77C9-9147-58C6-89C074D3818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78164" y="6214248"/>
            <a:ext cx="879197" cy="6337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24666D-941C-F2B0-D871-6B5EBA9920A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362169" y="6256800"/>
            <a:ext cx="811562" cy="59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>
            <a:extLst>
              <a:ext uri="{FF2B5EF4-FFF2-40B4-BE49-F238E27FC236}">
                <a16:creationId xmlns:a16="http://schemas.microsoft.com/office/drawing/2014/main" id="{48972839-69B3-4BD3-BBEE-E8B91EE9CD2C}"/>
              </a:ext>
            </a:extLst>
          </p:cNvPr>
          <p:cNvSpPr txBox="1"/>
          <p:nvPr userDrawn="1"/>
        </p:nvSpPr>
        <p:spPr>
          <a:xfrm>
            <a:off x="10344214" y="6519446"/>
            <a:ext cx="1683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2DB8CB6-8FFB-4003-A55B-DCF9B6114FBA}" type="slidenum">
              <a:rPr lang="zh-CN" altLang="en-US" sz="1800" b="1" kern="1200" smtClean="0">
                <a:solidFill>
                  <a:srgbClr val="1862B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algn="r"/>
              <a:t>‹#›</a:t>
            </a:fld>
            <a:endParaRPr lang="zh-CN" altLang="en-US" sz="1800" b="1" kern="1200" dirty="0">
              <a:solidFill>
                <a:srgbClr val="1862B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032F9B6-34C2-4521-949F-172AAB4D2957}"/>
              </a:ext>
            </a:extLst>
          </p:cNvPr>
          <p:cNvSpPr/>
          <p:nvPr userDrawn="1"/>
        </p:nvSpPr>
        <p:spPr>
          <a:xfrm flipV="1">
            <a:off x="0" y="-4"/>
            <a:ext cx="12192000" cy="830514"/>
          </a:xfrm>
          <a:prstGeom prst="rect">
            <a:avLst/>
          </a:prstGeom>
          <a:solidFill>
            <a:srgbClr val="2802CA"/>
          </a:solidFill>
          <a:ln>
            <a:solidFill>
              <a:srgbClr val="1862BB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287249-26AE-B9B2-A39D-726870E333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1207" y="-4"/>
            <a:ext cx="1382698" cy="838329"/>
          </a:xfrm>
          <a:prstGeom prst="rect">
            <a:avLst/>
          </a:prstGeom>
        </p:spPr>
      </p:pic>
      <p:pic>
        <p:nvPicPr>
          <p:cNvPr id="3" name="图片 4">
            <a:extLst>
              <a:ext uri="{FF2B5EF4-FFF2-40B4-BE49-F238E27FC236}">
                <a16:creationId xmlns:a16="http://schemas.microsoft.com/office/drawing/2014/main" id="{6F495619-8E50-F690-1986-6DC7B0D0C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79" y="6357256"/>
            <a:ext cx="1141848" cy="453692"/>
          </a:xfrm>
          <a:prstGeom prst="rect">
            <a:avLst/>
          </a:prstGeom>
        </p:spPr>
      </p:pic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985914A6-4F59-36DE-A97B-1A90E24E07B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8" y="6316799"/>
            <a:ext cx="853937" cy="5197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6C6E1D-556E-860B-B91B-167C62E159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30476" y="6256800"/>
            <a:ext cx="785805" cy="5893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319E37-629D-8F78-0ADF-8BDE3798340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558714" y="6256800"/>
            <a:ext cx="790248" cy="5887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80C69C-77DC-C62D-4E74-C678514917C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78164" y="6214248"/>
            <a:ext cx="879197" cy="6337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EB7D58-803C-5BB5-7430-4467336111C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362169" y="6256800"/>
            <a:ext cx="811562" cy="59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133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859DD0-07AF-4060-8478-C27C58FDC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B0B49-5E25-4F5D-BC40-B34B8069A425}" type="datetimeFigureOut">
              <a:rPr lang="zh-CN" altLang="en-US" smtClean="0"/>
              <a:t>2025/4/14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C5F247-B306-4591-ABFA-9AABEBB67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F04EA4-B541-4455-B08D-A8DC3CED0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B63B5-24E7-4559-826E-0E32AFC516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56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DDA1A0E4-7A40-441C-A528-1831EA413DE8}"/>
              </a:ext>
            </a:extLst>
          </p:cNvPr>
          <p:cNvSpPr/>
          <p:nvPr/>
        </p:nvSpPr>
        <p:spPr>
          <a:xfrm>
            <a:off x="0" y="3080238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Paper title</a:t>
            </a:r>
            <a:endParaRPr lang="zh-CN" altLang="en-US" sz="3600" dirty="0">
              <a:solidFill>
                <a:srgbClr val="002060"/>
              </a:solidFill>
              <a:latin typeface="Oakes Grotesk" panose="00000400000000000000" pitchFamily="2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0E8B1AB-886F-451F-A176-92D7F00175AC}"/>
              </a:ext>
            </a:extLst>
          </p:cNvPr>
          <p:cNvSpPr txBox="1"/>
          <p:nvPr/>
        </p:nvSpPr>
        <p:spPr>
          <a:xfrm>
            <a:off x="3976772" y="3914428"/>
            <a:ext cx="4238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Paper ID:</a:t>
            </a:r>
            <a:endParaRPr lang="zh-CN" altLang="en-US" sz="1600" dirty="0">
              <a:solidFill>
                <a:srgbClr val="002060"/>
              </a:solidFill>
              <a:latin typeface="Oakes Grotesk" panose="000004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677ECC84-3250-4816-B1B7-DFD570BE45CA}"/>
              </a:ext>
            </a:extLst>
          </p:cNvPr>
          <p:cNvSpPr txBox="1">
            <a:spLocks/>
          </p:cNvSpPr>
          <p:nvPr/>
        </p:nvSpPr>
        <p:spPr>
          <a:xfrm>
            <a:off x="1847850" y="4602620"/>
            <a:ext cx="8496300" cy="92075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Presenter: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Coauthors: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AE2F8AB-EF83-4C31-ACDC-4AD85AA76AB0}"/>
              </a:ext>
            </a:extLst>
          </p:cNvPr>
          <p:cNvSpPr txBox="1"/>
          <p:nvPr/>
        </p:nvSpPr>
        <p:spPr>
          <a:xfrm>
            <a:off x="4089814" y="5789721"/>
            <a:ext cx="4012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1862BB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13</a:t>
            </a:r>
            <a:r>
              <a:rPr lang="en-US" altLang="zh-CN" sz="2400" b="1" baseline="30000" dirty="0">
                <a:solidFill>
                  <a:srgbClr val="1862BB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th</a:t>
            </a:r>
            <a:r>
              <a:rPr lang="en-US" altLang="zh-CN" sz="2400" b="1" dirty="0">
                <a:solidFill>
                  <a:srgbClr val="1862BB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 April 2025</a:t>
            </a:r>
            <a:endParaRPr lang="zh-CN" altLang="en-US" sz="1600" b="1" dirty="0">
              <a:solidFill>
                <a:srgbClr val="1862BB"/>
              </a:solidFill>
              <a:latin typeface="Oakes Grotesk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B31FB-D9CF-9354-041D-6E1B7B600AFF}"/>
              </a:ext>
            </a:extLst>
          </p:cNvPr>
          <p:cNvSpPr txBox="1">
            <a:spLocks/>
          </p:cNvSpPr>
          <p:nvPr/>
        </p:nvSpPr>
        <p:spPr>
          <a:xfrm>
            <a:off x="2719254" y="6387935"/>
            <a:ext cx="6904578" cy="323165"/>
          </a:xfrm>
          <a:prstGeom prst="rect">
            <a:avLst/>
          </a:prstGeom>
        </p:spPr>
        <p:txBody>
          <a:bodyPr wrap="square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Title of the presentation and presenting author appears in footer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079C-0C32-4301-9D65-4BBC7A8CB49B}"/>
              </a:ext>
            </a:extLst>
          </p:cNvPr>
          <p:cNvSpPr txBox="1">
            <a:spLocks/>
          </p:cNvSpPr>
          <p:nvPr/>
        </p:nvSpPr>
        <p:spPr>
          <a:xfrm>
            <a:off x="5467852" y="2936206"/>
            <a:ext cx="3124200" cy="615553"/>
          </a:xfrm>
          <a:prstGeom prst="rect">
            <a:avLst/>
          </a:prstGeom>
        </p:spPr>
        <p:txBody>
          <a:bodyPr wrap="square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solidFill>
                  <a:srgbClr val="1862BB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Text</a:t>
            </a:r>
            <a:endParaRPr lang="en-US" sz="3600" b="1" dirty="0">
              <a:solidFill>
                <a:srgbClr val="1862BB"/>
              </a:solidFill>
              <a:latin typeface="Oakes Grotesk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1802BA-30C1-55EA-4EE7-3E5624E2D531}"/>
              </a:ext>
            </a:extLst>
          </p:cNvPr>
          <p:cNvSpPr txBox="1">
            <a:spLocks/>
          </p:cNvSpPr>
          <p:nvPr/>
        </p:nvSpPr>
        <p:spPr>
          <a:xfrm>
            <a:off x="2683042" y="6313069"/>
            <a:ext cx="8257674" cy="323165"/>
          </a:xfrm>
          <a:prstGeom prst="rect">
            <a:avLst/>
          </a:prstGeom>
        </p:spPr>
        <p:txBody>
          <a:bodyPr wrap="square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Title of the presentation and presenting author appears in footer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98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33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等线</vt:lpstr>
      <vt:lpstr>Arial</vt:lpstr>
      <vt:lpstr>Calibri</vt:lpstr>
      <vt:lpstr>Oakes Grotesk</vt:lpstr>
      <vt:lpstr>Times New Roman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Zhiyue Yu</dc:creator>
  <cp:lastModifiedBy>Vishal Gopalakrishnan</cp:lastModifiedBy>
  <cp:revision>27</cp:revision>
  <dcterms:created xsi:type="dcterms:W3CDTF">2023-10-07T07:24:24Z</dcterms:created>
  <dcterms:modified xsi:type="dcterms:W3CDTF">2025-04-14T10:42:34Z</dcterms:modified>
</cp:coreProperties>
</file>